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7" r:id="rId4"/>
    <p:sldId id="265" r:id="rId5"/>
    <p:sldId id="263" r:id="rId6"/>
    <p:sldId id="266" r:id="rId7"/>
    <p:sldId id="272" r:id="rId8"/>
    <p:sldId id="270" r:id="rId9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CDBD8-551F-4529-8981-116D6B6C4EFE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6FC08-D859-4720-8175-B6DE847D88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69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2DB87-5B83-46F3-A1C3-9AFE9C4CE62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4E329-C4C9-46C2-9C84-749623ADD1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5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4E329-C4C9-46C2-9C84-749623ADD11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3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/>
              <a:t>Шаблоны «Детские»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57290" y="478632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Автор: Зобнина Ирина Евгеньевна,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школы – лицея № 101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Караганды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C9C7-E44F-4A67-9D54-33E8F99C1091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115D9-45B4-4186-96CE-03CB99E5C3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490" y="1556740"/>
            <a:ext cx="7772400" cy="3528490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C00000"/>
                </a:solidFill>
              </a:rPr>
              <a:t>Технология организации совместной деятельности </a:t>
            </a:r>
            <a:br>
              <a:rPr lang="ru-RU" sz="3200" b="1" i="1" dirty="0">
                <a:solidFill>
                  <a:srgbClr val="C00000"/>
                </a:solidFill>
              </a:rPr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Объект 4" descr="df0a1826c4576eeb33a6eeaf874f4aa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40" y="2996940"/>
            <a:ext cx="1752600" cy="1514475"/>
          </a:xfrm>
          <a:prstGeom prst="rect">
            <a:avLst/>
          </a:prstGeom>
        </p:spPr>
      </p:pic>
      <p:pic>
        <p:nvPicPr>
          <p:cNvPr id="6" name="Объект 4" descr="df0a1826c4576eeb33a6eeaf874f4aa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80" y="3320597"/>
            <a:ext cx="1752600" cy="151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331550" y="514504"/>
            <a:ext cx="719632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94300" y="5153338"/>
            <a:ext cx="237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</a:t>
            </a: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702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33C26BA-6865-46F8-BDB8-0A020DA6FA68}"/>
              </a:ext>
            </a:extLst>
          </p:cNvPr>
          <p:cNvSpPr/>
          <p:nvPr/>
        </p:nvSpPr>
        <p:spPr>
          <a:xfrm>
            <a:off x="688140" y="882360"/>
            <a:ext cx="7196320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dirty="0"/>
              <a:t>             </a:t>
            </a:r>
            <a:r>
              <a:rPr lang="ru-RU" altLang="ru-RU" sz="2400" b="1" dirty="0"/>
              <a:t>Коллективная деятельность детей на занятиях имеет большую воспитательную роль, в частности, у детей в процессе взаимодействия развиваются нравственно-волевые качества: умение договориться, уступить сверстнику, соблюдать правила, действовать по инструкции и др. 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None/>
            </a:pPr>
            <a:endParaRPr lang="ru-RU" altLang="ru-RU" sz="2400" i="1" dirty="0"/>
          </a:p>
          <a:p>
            <a:pPr marL="514350" indent="-514350"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					</a:t>
            </a:r>
            <a:r>
              <a:rPr lang="ru-RU" altLang="ru-RU" sz="2400" b="1" dirty="0"/>
              <a:t>           Р.С. Буре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35CDA6F-0C44-4B36-9925-EE17FBAF5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912" y="3068950"/>
            <a:ext cx="2185197" cy="273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4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430" y="476590"/>
            <a:ext cx="8229600" cy="1143000"/>
          </a:xfrm>
        </p:spPr>
        <p:txBody>
          <a:bodyPr>
            <a:normAutofit/>
          </a:bodyPr>
          <a:lstStyle/>
          <a:p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450" y="908650"/>
            <a:ext cx="7705070" cy="50300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2800" b="1" dirty="0">
                <a:solidFill>
                  <a:srgbClr val="0070C0"/>
                </a:solidFill>
              </a:rPr>
              <a:t>Технология сотрудничества </a:t>
            </a:r>
            <a:r>
              <a:rPr lang="ru-RU" altLang="ru-RU" sz="2800" b="1" dirty="0"/>
              <a:t>- </a:t>
            </a:r>
            <a:r>
              <a:rPr lang="ru-RU" altLang="ru-RU" sz="2200" b="1" dirty="0"/>
              <a:t>это идея совместной развивающей деятельности взрослых и детей, скрепленной взаимопониманием, проникновением в духовный мир друг друга, совместным поиском целей и анализом хода и результатов этой деятельности.    Педагогику сотрудничества надо рассматривать как особого типа «проникающую», технологию, являющуюся воплощением нового педагогического мышления, источником прогрессивных идей и в той или иной мере, входящей во многие современные педагогические технологии, как их часть. 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630"/>
            <a:ext cx="8229600" cy="1008140"/>
          </a:xfrm>
        </p:spPr>
        <p:txBody>
          <a:bodyPr>
            <a:noAutofit/>
          </a:bodyPr>
          <a:lstStyle/>
          <a:p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480" y="980660"/>
            <a:ext cx="7705070" cy="51455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200" b="1" dirty="0"/>
              <a:t>Целью данной технологии является развитие навыков сотрудничества у детей младшего и старшего дошкольного возраста в непосредственно-образовательной деятельности развивающего цикла.</a:t>
            </a:r>
          </a:p>
          <a:p>
            <a:pPr marL="0" indent="0">
              <a:buNone/>
            </a:pPr>
            <a:endParaRPr lang="ru-RU" sz="22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200" b="1" dirty="0"/>
              <a:t>Достижение этой цели предполагается посредством решения следующих задач: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/>
              <a:t>Формировать у детей способы взаимодействия в паре, малой группе.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/>
              <a:t>Развивать способность к использованию элементов символизации для выражения своих действий.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/>
              <a:t>Развивать основы самоконтроля, взаимоконтроля и </a:t>
            </a:r>
            <a:r>
              <a:rPr lang="ru-RU" sz="2200" b="1" dirty="0" err="1"/>
              <a:t>взаимооценки</a:t>
            </a:r>
            <a:r>
              <a:rPr lang="ru-RU" sz="2200" b="1" dirty="0"/>
              <a:t> по результатам деятельности.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5014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Структура занятия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987149"/>
              </p:ext>
            </p:extLst>
          </p:nvPr>
        </p:nvGraphicFramePr>
        <p:xfrm>
          <a:off x="755472" y="1196975"/>
          <a:ext cx="763306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82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575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</a:t>
                      </a:r>
                      <a:r>
                        <a:rPr lang="ru-RU" dirty="0"/>
                        <a:t> этап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III </a:t>
                      </a:r>
                      <a:r>
                        <a:rPr lang="ru-RU" dirty="0"/>
                        <a:t>этап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</a:t>
                      </a:r>
                      <a:r>
                        <a:rPr lang="en-US" baseline="0" dirty="0"/>
                        <a:t> </a:t>
                      </a:r>
                      <a:r>
                        <a:rPr lang="ru-RU" baseline="0" dirty="0"/>
                        <a:t>этап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4406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Детям предлагается           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проблемная ситуация</a:t>
                      </a:r>
                      <a:r>
                        <a:rPr lang="ru-RU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которая побуждает детей к поиску решения не только поставленной проблемы, но и способов организации для успешного решения</a:t>
                      </a:r>
                      <a:endParaRPr lang="ru-RU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формы организации детей и воспитателя с детьми для решения задачи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Непосредственное выполнение задания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контроля и оценки предполагает действия контроля и оценки.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24258" y="710184"/>
            <a:ext cx="2736380" cy="109767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98BD9C2D-C547-4A66-AF8C-1107BDDB6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800" y="710184"/>
            <a:ext cx="2520350" cy="1072172"/>
          </a:xfrm>
        </p:spPr>
        <p:txBody>
          <a:bodyPr>
            <a:normAutofit fontScale="85000" lnSpcReduction="20000"/>
          </a:bodyPr>
          <a:lstStyle/>
          <a:p>
            <a:pPr marL="400050" lvl="1" indent="0" algn="ctr">
              <a:buNone/>
            </a:pPr>
            <a:r>
              <a:rPr lang="ru-RU" sz="2400" b="1" dirty="0"/>
              <a:t>Этапы использования технологии сотрудничества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620188" y="1807854"/>
            <a:ext cx="504070" cy="468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92448" y="1807854"/>
            <a:ext cx="0" cy="648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803356" y="1807854"/>
            <a:ext cx="583622" cy="468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755470" y="2481442"/>
            <a:ext cx="2197649" cy="2413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8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Реализуется с детьми младшего дошкольного возраста.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57188" y="2481442"/>
            <a:ext cx="2194962" cy="23877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Реализуется с детьми старшего дошкольного возраста (старшая группа).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84210" y="2455943"/>
            <a:ext cx="2088290" cy="2413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/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Реализуется детьми старшего дошкольного возраста (подготовительная группа).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51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22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460" y="692620"/>
            <a:ext cx="8013570" cy="5606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Таким образом, в процессе реализации данной технологии дети дошкольного возраста овладевают необходимыми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навыками взаимодействия меду собой и с педагогом;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навыками само и взаимного контроля результатов деятельности;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формируется умение отстаивать своё мнение, указывать на ошибки других и исправлять их;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развивается умение оценивать свои достижения, используя прогностическую оценку;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закладывается основа адекватной самооценки;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формируется база учебной деятельности, необходимая детям в школьном обучении, что позволит дошкольникам безболезненно войти в школьную жизнь.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537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395" y="33715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630" y="1131717"/>
            <a:ext cx="555632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anose="02040502050405020303" pitchFamily="18" charset="0"/>
              </a:rPr>
              <a:t>Желаем</a:t>
            </a:r>
          </a:p>
          <a:p>
            <a:pPr algn="ctr"/>
            <a:r>
              <a:rPr lang="ru-RU" sz="54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anose="02040502050405020303" pitchFamily="18" charset="0"/>
              </a:rPr>
              <a:t>Творческих</a:t>
            </a:r>
          </a:p>
          <a:p>
            <a:pPr algn="ctr"/>
            <a:r>
              <a:rPr lang="ru-RU" sz="54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eorgia" panose="02040502050405020303" pitchFamily="18" charset="0"/>
              </a:rPr>
              <a:t>успехов</a:t>
            </a:r>
          </a:p>
        </p:txBody>
      </p:sp>
      <p:pic>
        <p:nvPicPr>
          <p:cNvPr id="5" name="Объект 4" descr="df0a1826c4576eeb33a6eeaf874f4aa8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470" y="836640"/>
            <a:ext cx="1752600" cy="1514475"/>
          </a:xfrm>
          <a:prstGeom prst="rect">
            <a:avLst/>
          </a:prstGeom>
        </p:spPr>
      </p:pic>
      <p:pic>
        <p:nvPicPr>
          <p:cNvPr id="7" name="Рисунок 6" descr="0bf209d1068882da93bbc6b04c94012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780" y="3717040"/>
            <a:ext cx="2692663" cy="235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7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74a9b567ee75ecea518936dc7493e7a9992c4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326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</vt:lpstr>
      <vt:lpstr>Тема Office</vt:lpstr>
      <vt:lpstr>Технология организации совместной деятельности     </vt:lpstr>
      <vt:lpstr>Презентация PowerPoint</vt:lpstr>
      <vt:lpstr>Презентация PowerPoint</vt:lpstr>
      <vt:lpstr>Презентация PowerPoint</vt:lpstr>
      <vt:lpstr>Структура занятия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78</cp:revision>
  <dcterms:created xsi:type="dcterms:W3CDTF">2015-07-17T14:37:14Z</dcterms:created>
  <dcterms:modified xsi:type="dcterms:W3CDTF">2019-02-13T07:08:35Z</dcterms:modified>
</cp:coreProperties>
</file>